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3" r:id="rId3"/>
    <p:sldId id="274" r:id="rId4"/>
    <p:sldId id="279" r:id="rId5"/>
    <p:sldId id="275" r:id="rId6"/>
    <p:sldId id="281" r:id="rId7"/>
    <p:sldId id="280" r:id="rId8"/>
    <p:sldId id="282" r:id="rId9"/>
    <p:sldId id="286" r:id="rId10"/>
    <p:sldId id="277" r:id="rId11"/>
    <p:sldId id="278" r:id="rId12"/>
    <p:sldId id="264" r:id="rId13"/>
    <p:sldId id="258" r:id="rId14"/>
    <p:sldId id="283" r:id="rId15"/>
    <p:sldId id="289" r:id="rId16"/>
    <p:sldId id="284" r:id="rId17"/>
    <p:sldId id="285" r:id="rId18"/>
    <p:sldId id="262" r:id="rId19"/>
    <p:sldId id="263" r:id="rId20"/>
    <p:sldId id="270" r:id="rId2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00" autoAdjust="0"/>
  </p:normalViewPr>
  <p:slideViewPr>
    <p:cSldViewPr>
      <p:cViewPr varScale="1">
        <p:scale>
          <a:sx n="86" d="100"/>
          <a:sy n="86" d="100"/>
        </p:scale>
        <p:origin x="562" y="7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9/9/2018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9/9/2018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0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9/9/2018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9/9/2018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9/9/2018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9/9/2018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9/9/2018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9/9/2018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3" Type="http://schemas.openxmlformats.org/officeDocument/2006/relationships/image" Target="../media/image7.tmp"/><Relationship Id="rId7" Type="http://schemas.openxmlformats.org/officeDocument/2006/relationships/image" Target="../media/image14.jpg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mp"/><Relationship Id="rId3" Type="http://schemas.openxmlformats.org/officeDocument/2006/relationships/image" Target="../media/image12.jpg"/><Relationship Id="rId7" Type="http://schemas.openxmlformats.org/officeDocument/2006/relationships/image" Target="../media/image7.tm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tmp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Aussie Animal</a:t>
            </a:r>
            <a:br>
              <a:rPr lang="en-US" dirty="0"/>
            </a:br>
            <a:r>
              <a:rPr lang="en-US" dirty="0"/>
              <a:t>Scavenger Hunt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Learning Indigenous languages through play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476672"/>
            <a:ext cx="2094446" cy="2855451"/>
          </a:xfrm>
          <a:prstGeom prst="rect">
            <a:avLst/>
          </a:prstGeo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648" y="3519449"/>
            <a:ext cx="2066896" cy="30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Aussie Animal Scavenger Hunt:</a:t>
            </a:r>
            <a:br>
              <a:rPr lang="en-US" dirty="0"/>
            </a:br>
            <a:r>
              <a:rPr lang="en-US" dirty="0"/>
              <a:t>An educational toolkit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2" y="1905000"/>
            <a:ext cx="7020272" cy="4267200"/>
          </a:xfrm>
        </p:spPr>
        <p:txBody>
          <a:bodyPr/>
          <a:lstStyle/>
          <a:p>
            <a:r>
              <a:rPr lang="en-US" b="1" dirty="0"/>
              <a:t>Scavenger Hunt Guides </a:t>
            </a:r>
            <a:r>
              <a:rPr lang="en-US" dirty="0"/>
              <a:t>could be teachers, parents or caregivers working alongside or within </a:t>
            </a:r>
            <a:r>
              <a:rPr lang="en-AU" dirty="0"/>
              <a:t>Aboriginal and Torres Strait Islander families, groups and communities</a:t>
            </a:r>
          </a:p>
          <a:p>
            <a:endParaRPr lang="en-AU" dirty="0"/>
          </a:p>
          <a:p>
            <a:r>
              <a:rPr lang="en-AU" dirty="0"/>
              <a:t>Scavenger Hunt Maps are </a:t>
            </a:r>
            <a:r>
              <a:rPr lang="en-AU" b="1" dirty="0"/>
              <a:t>paper based to promote inclusivity across regional communities</a:t>
            </a:r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22" y="137867"/>
            <a:ext cx="1674574" cy="228302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098" y="3001486"/>
            <a:ext cx="1656297" cy="24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8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9723"/>
            <a:ext cx="11161240" cy="1144556"/>
          </a:xfrm>
        </p:spPr>
        <p:txBody>
          <a:bodyPr/>
          <a:lstStyle/>
          <a:p>
            <a:r>
              <a:rPr lang="en-US" dirty="0"/>
              <a:t>The Prototype – Gold Coast Region, </a:t>
            </a:r>
            <a:r>
              <a:rPr lang="en-US" dirty="0" err="1"/>
              <a:t>Yugambeh</a:t>
            </a:r>
            <a:r>
              <a:rPr lang="en-US" dirty="0"/>
              <a:t> Language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24436" y="2057400"/>
            <a:ext cx="5862464" cy="3886200"/>
          </a:xfrm>
        </p:spPr>
        <p:txBody>
          <a:bodyPr>
            <a:normAutofit/>
          </a:bodyPr>
          <a:lstStyle/>
          <a:p>
            <a:r>
              <a:rPr lang="en-US" sz="2800" b="1" dirty="0"/>
              <a:t>Open data used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Fauna surveys (Gold Coast City Council)</a:t>
            </a:r>
          </a:p>
          <a:p>
            <a:pPr lvl="1"/>
            <a:r>
              <a:rPr lang="en-US" sz="2400" dirty="0"/>
              <a:t>Walking trails (Gold Coast City Council)</a:t>
            </a:r>
          </a:p>
          <a:p>
            <a:pPr lvl="1"/>
            <a:r>
              <a:rPr lang="en-US" sz="2400" dirty="0" err="1"/>
              <a:t>QTopo</a:t>
            </a:r>
            <a:r>
              <a:rPr lang="en-US" sz="2400" dirty="0"/>
              <a:t> </a:t>
            </a:r>
            <a:r>
              <a:rPr lang="en-US" sz="2400" dirty="0" err="1"/>
              <a:t>Basemap</a:t>
            </a:r>
            <a:r>
              <a:rPr lang="en-US" sz="2400" dirty="0"/>
              <a:t> (QLD Government)</a:t>
            </a:r>
          </a:p>
          <a:p>
            <a:pPr lvl="1"/>
            <a:r>
              <a:rPr lang="en-US" sz="2400" dirty="0"/>
              <a:t>Modern </a:t>
            </a:r>
            <a:r>
              <a:rPr lang="en-US" sz="2400" dirty="0" err="1"/>
              <a:t>Yugambeh</a:t>
            </a:r>
            <a:r>
              <a:rPr lang="en-US" sz="2400" dirty="0"/>
              <a:t> Language Dictionary (</a:t>
            </a:r>
            <a:r>
              <a:rPr lang="en-US" sz="2400" dirty="0" err="1"/>
              <a:t>Yugambeh</a:t>
            </a:r>
            <a:r>
              <a:rPr lang="en-US" sz="2400" dirty="0"/>
              <a:t> Museum)</a:t>
            </a:r>
          </a:p>
          <a:p>
            <a:pPr lvl="1"/>
            <a:endParaRPr lang="en-US" sz="2400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5" y="1772816"/>
            <a:ext cx="1882568" cy="256658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3972203"/>
            <a:ext cx="140028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5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Stack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701924" y="2780928"/>
            <a:ext cx="5616624" cy="381642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Simple single page HTML5 application </a:t>
            </a:r>
            <a:r>
              <a:rPr lang="en-US" dirty="0"/>
              <a:t>consuming web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requiring enrichment is transformed into a fit for purpose data store using Feature Manipulation Engine software.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JavaScript libraries behind the scenes are </a:t>
            </a:r>
            <a:r>
              <a:rPr lang="en-US" b="1" dirty="0"/>
              <a:t>Leaflet</a:t>
            </a:r>
            <a:r>
              <a:rPr lang="en-US" dirty="0"/>
              <a:t> for the mapping and </a:t>
            </a:r>
            <a:r>
              <a:rPr lang="en-US" b="1" dirty="0"/>
              <a:t>JQuery</a:t>
            </a:r>
            <a:r>
              <a:rPr lang="en-US" dirty="0"/>
              <a:t> for the DOM manipulation.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761" y="1800321"/>
            <a:ext cx="1054985" cy="143830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761" y="3359658"/>
            <a:ext cx="1052895" cy="1570171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32" y="5050858"/>
            <a:ext cx="1197868" cy="165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9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8148" y="2636912"/>
            <a:ext cx="4269807" cy="938808"/>
          </a:xfrm>
        </p:spPr>
        <p:txBody>
          <a:bodyPr/>
          <a:lstStyle/>
          <a:p>
            <a:r>
              <a:rPr lang="en-US" dirty="0"/>
              <a:t>Website Demo!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137867"/>
            <a:ext cx="2314616" cy="315561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1" y="3429000"/>
            <a:ext cx="2066896" cy="30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3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8148" y="2636912"/>
            <a:ext cx="4269807" cy="938808"/>
          </a:xfrm>
        </p:spPr>
        <p:txBody>
          <a:bodyPr/>
          <a:lstStyle/>
          <a:p>
            <a:r>
              <a:rPr lang="en-US" dirty="0"/>
              <a:t>Printout Map Demo!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137867"/>
            <a:ext cx="2314616" cy="315561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1" y="3429000"/>
            <a:ext cx="2066896" cy="30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Aussie Animal Scavenger Hunt:</a:t>
            </a:r>
            <a:br>
              <a:rPr lang="en-US" dirty="0"/>
            </a:br>
            <a:r>
              <a:rPr lang="en-US" dirty="0"/>
              <a:t>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2" y="1905000"/>
            <a:ext cx="7020272" cy="4267200"/>
          </a:xfrm>
        </p:spPr>
        <p:txBody>
          <a:bodyPr>
            <a:normAutofit/>
          </a:bodyPr>
          <a:lstStyle/>
          <a:p>
            <a:pPr lvl="1"/>
            <a:endParaRPr lang="en-US" sz="2400" dirty="0"/>
          </a:p>
          <a:p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693812" y="1850571"/>
            <a:ext cx="655272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Pronunciations</a:t>
            </a:r>
          </a:p>
          <a:p>
            <a:pPr lvl="1"/>
            <a:r>
              <a:rPr lang="en-US" sz="2000" b="1" dirty="0" err="1"/>
              <a:t>Gambay</a:t>
            </a:r>
            <a:r>
              <a:rPr lang="en-US" sz="2000" b="1" dirty="0"/>
              <a:t> Map can be used to hear spoken languages</a:t>
            </a:r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2936775"/>
            <a:ext cx="7595751" cy="37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4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Aussie Animal Scavenger Hunt:</a:t>
            </a:r>
            <a:br>
              <a:rPr lang="en-US" dirty="0"/>
            </a:br>
            <a:r>
              <a:rPr lang="en-US" dirty="0"/>
              <a:t>Looking Ahead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2" y="1905000"/>
            <a:ext cx="7020272" cy="462034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Complete our working prototype to share as a proof of concept</a:t>
            </a:r>
          </a:p>
          <a:p>
            <a:pPr lvl="1"/>
            <a:r>
              <a:rPr lang="en-US" sz="2200" dirty="0"/>
              <a:t>Consult with </a:t>
            </a:r>
            <a:r>
              <a:rPr lang="en-US" sz="2200" dirty="0" err="1"/>
              <a:t>Yugambeh</a:t>
            </a:r>
            <a:r>
              <a:rPr lang="en-US" sz="2200" dirty="0"/>
              <a:t> People and </a:t>
            </a:r>
            <a:r>
              <a:rPr lang="en-US" sz="2200" dirty="0" err="1"/>
              <a:t>Yugambeh</a:t>
            </a:r>
            <a:r>
              <a:rPr lang="en-US" sz="2200" dirty="0"/>
              <a:t> Museum to </a:t>
            </a:r>
            <a:r>
              <a:rPr lang="en-US" sz="2200" b="1" dirty="0"/>
              <a:t>create sound recordings </a:t>
            </a:r>
            <a:r>
              <a:rPr lang="en-US" sz="2200" dirty="0"/>
              <a:t>of animal names</a:t>
            </a:r>
            <a:endParaRPr lang="en-US" dirty="0"/>
          </a:p>
          <a:p>
            <a:r>
              <a:rPr lang="en-US" dirty="0"/>
              <a:t>Work with Indigenous Language </a:t>
            </a:r>
            <a:r>
              <a:rPr lang="en-US" dirty="0" err="1"/>
              <a:t>Centres</a:t>
            </a:r>
            <a:r>
              <a:rPr lang="en-US" dirty="0"/>
              <a:t> and </a:t>
            </a:r>
            <a:r>
              <a:rPr lang="en-US" dirty="0" err="1"/>
              <a:t>organisations</a:t>
            </a:r>
            <a:r>
              <a:rPr lang="en-US" dirty="0"/>
              <a:t> to discuss possibility of expanding product to include more languages</a:t>
            </a:r>
          </a:p>
          <a:p>
            <a:r>
              <a:rPr lang="en-US" dirty="0"/>
              <a:t>Work with Local Governments to discuss the possibility of crowd sourcing fauna survey data</a:t>
            </a:r>
          </a:p>
          <a:p>
            <a:r>
              <a:rPr lang="en-US" dirty="0"/>
              <a:t>Explore idea of sharing fauna survey map as a tourist hiking guide</a:t>
            </a:r>
          </a:p>
          <a:p>
            <a:endParaRPr lang="en-US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22" y="137867"/>
            <a:ext cx="1674574" cy="228302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098" y="3001486"/>
            <a:ext cx="1656297" cy="24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64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189723"/>
            <a:ext cx="11161240" cy="1144556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18348" y="3761859"/>
            <a:ext cx="4968552" cy="22985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Thank you for watching</a:t>
            </a:r>
          </a:p>
          <a:p>
            <a:pPr marL="408305" lvl="1" indent="0">
              <a:buNone/>
            </a:pPr>
            <a:endParaRPr lang="en-US" sz="2400" dirty="0"/>
          </a:p>
          <a:p>
            <a:pPr marL="408305" lvl="1" indent="0">
              <a:buNone/>
            </a:pPr>
            <a:endParaRPr lang="en-US" sz="2400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5" y="1772816"/>
            <a:ext cx="1882568" cy="2566589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3972203"/>
            <a:ext cx="1400287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176504"/>
            <a:ext cx="2314616" cy="3155619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1" y="3429000"/>
            <a:ext cx="2066896" cy="30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- 3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176504"/>
            <a:ext cx="2314616" cy="315561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1" y="3429000"/>
            <a:ext cx="2066896" cy="3082339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74" y="2061971"/>
            <a:ext cx="1981477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Idea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9836" y="2453113"/>
            <a:ext cx="7752760" cy="4267200"/>
          </a:xfrm>
        </p:spPr>
        <p:txBody>
          <a:bodyPr>
            <a:normAutofit/>
          </a:bodyPr>
          <a:lstStyle/>
          <a:p>
            <a:r>
              <a:rPr lang="en-AU" sz="2800" dirty="0"/>
              <a:t>Use open data to create </a:t>
            </a:r>
            <a:r>
              <a:rPr lang="en-AU" sz="2800" b="1" dirty="0"/>
              <a:t>animal scavenger hunts </a:t>
            </a:r>
            <a:r>
              <a:rPr lang="en-AU" sz="2800" dirty="0"/>
              <a:t>for kids </a:t>
            </a:r>
          </a:p>
          <a:p>
            <a:pPr marL="0" indent="0">
              <a:buNone/>
            </a:pPr>
            <a:endParaRPr lang="en-AU" sz="2800" dirty="0"/>
          </a:p>
          <a:p>
            <a:r>
              <a:rPr lang="en-AU" sz="2800" dirty="0"/>
              <a:t>Get </a:t>
            </a:r>
            <a:r>
              <a:rPr lang="en-AU" sz="2800" b="1" dirty="0"/>
              <a:t>children</a:t>
            </a:r>
            <a:r>
              <a:rPr lang="en-AU" sz="2800" dirty="0"/>
              <a:t> </a:t>
            </a:r>
            <a:r>
              <a:rPr lang="en-AU" sz="2800" b="1" dirty="0"/>
              <a:t>using local First Languages </a:t>
            </a:r>
            <a:r>
              <a:rPr lang="en-AU" sz="2800" dirty="0"/>
              <a:t>to name Australian animals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137867"/>
            <a:ext cx="2314616" cy="3155619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3490808"/>
            <a:ext cx="2314616" cy="319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145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you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5000"/>
            <a:ext cx="7308303" cy="4267200"/>
          </a:xfrm>
        </p:spPr>
        <p:txBody>
          <a:bodyPr/>
          <a:lstStyle/>
          <a:p>
            <a:r>
              <a:rPr lang="en-AU" dirty="0"/>
              <a:t>Late 18</a:t>
            </a:r>
            <a:r>
              <a:rPr lang="en-AU" baseline="30000" dirty="0"/>
              <a:t>th</a:t>
            </a:r>
            <a:r>
              <a:rPr lang="en-AU" dirty="0"/>
              <a:t> century: 350 - 750 Australian social groupings and languages</a:t>
            </a:r>
          </a:p>
          <a:p>
            <a:r>
              <a:rPr lang="en-AU" dirty="0"/>
              <a:t>Now: fewer than 150 First Languages remain spoken in daily use</a:t>
            </a:r>
          </a:p>
          <a:p>
            <a:r>
              <a:rPr lang="en-AU" b="1" dirty="0"/>
              <a:t>Most remaining indigenous languages are highly endangered</a:t>
            </a:r>
          </a:p>
          <a:p>
            <a:r>
              <a:rPr lang="en-AU" dirty="0"/>
              <a:t>Organisations such as First Languages Australia and Our Languages are working to preserve and restore these treasures of international significance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137867"/>
            <a:ext cx="2314616" cy="3155619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3636458"/>
            <a:ext cx="2160240" cy="32215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780" y="6381328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http://www.firstlanguages.org.au</a:t>
            </a:r>
          </a:p>
        </p:txBody>
      </p:sp>
    </p:spTree>
    <p:extLst>
      <p:ext uri="{BB962C8B-B14F-4D97-AF65-F5344CB8AC3E}">
        <p14:creationId xmlns:p14="http://schemas.microsoft.com/office/powerpoint/2010/main" val="320061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7318548" y="2395837"/>
            <a:ext cx="3543758" cy="961155"/>
          </a:xfrm>
        </p:spPr>
        <p:txBody>
          <a:bodyPr>
            <a:normAutofit fontScale="92500"/>
          </a:bodyPr>
          <a:lstStyle/>
          <a:p>
            <a:r>
              <a:rPr lang="en-AU" sz="2600" b="1" dirty="0"/>
              <a:t>Raise awareness </a:t>
            </a:r>
            <a:r>
              <a:rPr lang="en-AU" sz="2800" dirty="0"/>
              <a:t>of Indigenous languages</a:t>
            </a:r>
          </a:p>
          <a:p>
            <a:endParaRPr lang="en-AU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7318548" y="3501007"/>
            <a:ext cx="4320480" cy="1008113"/>
          </a:xfrm>
        </p:spPr>
        <p:txBody>
          <a:bodyPr>
            <a:noAutofit/>
          </a:bodyPr>
          <a:lstStyle/>
          <a:p>
            <a:r>
              <a:rPr lang="en-AU" b="1" dirty="0"/>
              <a:t>Engage children in learning </a:t>
            </a:r>
            <a:r>
              <a:rPr lang="en-AU" dirty="0"/>
              <a:t>local Indigenous animal names </a:t>
            </a:r>
          </a:p>
          <a:p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2560" r="-5296" b="15542"/>
          <a:stretch/>
        </p:blipFill>
        <p:spPr>
          <a:xfrm>
            <a:off x="261764" y="1844824"/>
            <a:ext cx="6747935" cy="4608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5229200"/>
            <a:ext cx="956399" cy="980309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 flipH="1">
            <a:off x="3635731" y="2780928"/>
            <a:ext cx="1872208" cy="1152128"/>
          </a:xfrm>
          <a:prstGeom prst="wedgeEllipseCallout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b="1" dirty="0"/>
              <a:t>Look, I spotted a </a:t>
            </a:r>
            <a:r>
              <a:rPr lang="en-AU" b="1" dirty="0" err="1"/>
              <a:t>Geira</a:t>
            </a:r>
            <a:r>
              <a:rPr lang="en-AU" b="1" dirty="0"/>
              <a:t>!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318548" y="4653135"/>
            <a:ext cx="4320480" cy="908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Encourage kids to </a:t>
            </a:r>
            <a:r>
              <a:rPr lang="en-AU" b="1" dirty="0"/>
              <a:t>get outdoors and get active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57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8" grpId="0" animBg="1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2771799" cy="1144556"/>
          </a:xfrm>
        </p:spPr>
        <p:txBody>
          <a:bodyPr/>
          <a:lstStyle/>
          <a:p>
            <a:r>
              <a:rPr lang="en-US" dirty="0"/>
              <a:t>The Team</a:t>
            </a:r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25" y="3304221"/>
            <a:ext cx="987951" cy="1346917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25" y="4954980"/>
            <a:ext cx="1004057" cy="1497339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1A525DA-BC38-4031-B747-A806E517C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147148" y="1772816"/>
            <a:ext cx="2204864" cy="220486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A1400-1BDE-490D-AE24-3C160618C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948" y="1772816"/>
            <a:ext cx="2204864" cy="2204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39893-34AA-46D0-99B2-4A40B7E31E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2731" y="4353799"/>
            <a:ext cx="1689795" cy="2268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AA3F0F-D752-4DD4-87DB-1A05994D1C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7405" y="4353799"/>
            <a:ext cx="2204864" cy="2204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325" y="2613638"/>
            <a:ext cx="1584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>
                    <a:lumMod val="50000"/>
                  </a:schemeClr>
                </a:solidFill>
              </a:rPr>
              <a:t>MATT</a:t>
            </a:r>
          </a:p>
          <a:p>
            <a:r>
              <a:rPr lang="en-AU" sz="2800" b="1" dirty="0">
                <a:solidFill>
                  <a:schemeClr val="accent5">
                    <a:lumMod val="75000"/>
                  </a:schemeClr>
                </a:solidFill>
              </a:rPr>
              <a:t>- Dev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0325" y="5194621"/>
            <a:ext cx="1584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>
                    <a:lumMod val="50000"/>
                  </a:schemeClr>
                </a:solidFill>
              </a:rPr>
              <a:t>NICK</a:t>
            </a:r>
          </a:p>
          <a:p>
            <a:r>
              <a:rPr lang="en-AU" sz="2800" b="1" dirty="0">
                <a:solidFill>
                  <a:schemeClr val="accent5">
                    <a:lumMod val="75000"/>
                  </a:schemeClr>
                </a:solidFill>
              </a:rPr>
              <a:t>- Dev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50396" y="2613638"/>
            <a:ext cx="1584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>
                    <a:lumMod val="50000"/>
                  </a:schemeClr>
                </a:solidFill>
              </a:rPr>
              <a:t>KATIE</a:t>
            </a:r>
          </a:p>
          <a:p>
            <a:r>
              <a:rPr lang="en-AU" sz="2800" b="1" dirty="0">
                <a:solidFill>
                  <a:schemeClr val="accent5">
                    <a:lumMod val="75000"/>
                  </a:schemeClr>
                </a:solidFill>
              </a:rPr>
              <a:t>- Data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50184" y="5226597"/>
            <a:ext cx="1584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>
                    <a:lumMod val="50000"/>
                  </a:schemeClr>
                </a:solidFill>
              </a:rPr>
              <a:t>GLEN</a:t>
            </a:r>
          </a:p>
          <a:p>
            <a:r>
              <a:rPr lang="en-AU" sz="2800" b="1" dirty="0">
                <a:solidFill>
                  <a:schemeClr val="accent5">
                    <a:lumMod val="75000"/>
                  </a:schemeClr>
                </a:solidFill>
              </a:rPr>
              <a:t>- Dev</a:t>
            </a:r>
          </a:p>
        </p:txBody>
      </p:sp>
      <p:pic>
        <p:nvPicPr>
          <p:cNvPr id="16" name="Picture 15" descr="Screen Clipping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25" y="1830534"/>
            <a:ext cx="930220" cy="128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66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484784"/>
            <a:ext cx="7315200" cy="411480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3718148" y="5733256"/>
            <a:ext cx="5442992" cy="9611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b="1" dirty="0"/>
              <a:t>Our web design is amazing</a:t>
            </a:r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92981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41A525DA-BC38-4031-B747-A806E517C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7148" y="1772816"/>
            <a:ext cx="2204864" cy="220486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8A1400-1BDE-490D-AE24-3C160618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948" y="1772816"/>
            <a:ext cx="2204864" cy="2204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39893-34AA-46D0-99B2-4A40B7E31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2731" y="4353799"/>
            <a:ext cx="1689795" cy="2268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AA3F0F-D752-4DD4-87DB-1A05994D1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7405" y="4353799"/>
            <a:ext cx="2204864" cy="2204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508" y="2613638"/>
            <a:ext cx="221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>
                    <a:lumMod val="50000"/>
                  </a:schemeClr>
                </a:solidFill>
              </a:rPr>
              <a:t>Fellowship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9796" y="5194621"/>
            <a:ext cx="176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err="1">
                <a:solidFill>
                  <a:schemeClr val="accent1">
                    <a:lumMod val="50000"/>
                  </a:schemeClr>
                </a:solidFill>
              </a:rPr>
              <a:t>Milksteak</a:t>
            </a:r>
            <a:endParaRPr lang="en-AU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58308" y="2613638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err="1">
                <a:solidFill>
                  <a:schemeClr val="accent1">
                    <a:lumMod val="50000"/>
                  </a:schemeClr>
                </a:solidFill>
              </a:rPr>
              <a:t>Rocketship</a:t>
            </a:r>
            <a:endParaRPr lang="en-AU" sz="2800" b="1" dirty="0">
              <a:solidFill>
                <a:schemeClr val="accent1">
                  <a:lumMod val="50000"/>
                </a:schemeClr>
              </a:solidFill>
            </a:endParaRPr>
          </a:p>
          <a:p>
            <a:endParaRPr lang="en-AU" sz="28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33229" y="5226597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>
                <a:solidFill>
                  <a:schemeClr val="accent1">
                    <a:lumMod val="50000"/>
                  </a:schemeClr>
                </a:solidFill>
              </a:rPr>
              <a:t>Convoke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Team Name</a:t>
            </a:r>
          </a:p>
        </p:txBody>
      </p: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25" y="3304221"/>
            <a:ext cx="987951" cy="1346917"/>
          </a:xfrm>
          <a:prstGeom prst="rect">
            <a:avLst/>
          </a:prstGeom>
        </p:spPr>
      </p:pic>
      <p:pic>
        <p:nvPicPr>
          <p:cNvPr id="18" name="Picture 17" descr="Screen Clippi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25" y="4954980"/>
            <a:ext cx="1004057" cy="1497339"/>
          </a:xfrm>
          <a:prstGeom prst="rect">
            <a:avLst/>
          </a:prstGeom>
        </p:spPr>
      </p:pic>
      <p:pic>
        <p:nvPicPr>
          <p:cNvPr id="19" name="Picture 18" descr="Screen Clipping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725" y="1830534"/>
            <a:ext cx="930220" cy="128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0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72" y="1484784"/>
            <a:ext cx="7315200" cy="411480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3214092" y="5733256"/>
            <a:ext cx="5442992" cy="9611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800" b="1" dirty="0"/>
              <a:t>Our team name is also amazing</a:t>
            </a:r>
          </a:p>
          <a:p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107821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Aussie Animal Scavenger Hunt : </a:t>
            </a:r>
            <a:br>
              <a:rPr lang="en-US" dirty="0"/>
            </a:br>
            <a:r>
              <a:rPr lang="en-US" dirty="0"/>
              <a:t>How it works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2" y="1905000"/>
            <a:ext cx="7020272" cy="4267200"/>
          </a:xfrm>
        </p:spPr>
        <p:txBody>
          <a:bodyPr>
            <a:normAutofit/>
          </a:bodyPr>
          <a:lstStyle/>
          <a:p>
            <a:r>
              <a:rPr lang="en-US" sz="2800" dirty="0"/>
              <a:t>Scavenger </a:t>
            </a:r>
            <a:r>
              <a:rPr lang="en-US" sz="2800"/>
              <a:t>Hunt Guides use </a:t>
            </a:r>
            <a:r>
              <a:rPr lang="en-US" sz="2800" dirty="0"/>
              <a:t>our website to:</a:t>
            </a:r>
          </a:p>
          <a:p>
            <a:pPr lvl="1"/>
            <a:r>
              <a:rPr lang="en-US" sz="2400" dirty="0"/>
              <a:t>Navigate the map to their local area</a:t>
            </a:r>
          </a:p>
          <a:p>
            <a:pPr lvl="1"/>
            <a:r>
              <a:rPr lang="en-US" sz="2400" dirty="0"/>
              <a:t>Print out maps for scavenger hunt</a:t>
            </a:r>
          </a:p>
          <a:p>
            <a:pPr lvl="1"/>
            <a:endParaRPr lang="en-US" sz="2400" dirty="0"/>
          </a:p>
          <a:p>
            <a:r>
              <a:rPr lang="en-US" sz="2800" dirty="0"/>
              <a:t>In the field</a:t>
            </a:r>
          </a:p>
          <a:p>
            <a:pPr lvl="1"/>
            <a:r>
              <a:rPr lang="en-US" sz="2400" dirty="0"/>
              <a:t>Guides lead the animal scavenger hunt using map and language dictionary</a:t>
            </a:r>
          </a:p>
          <a:p>
            <a:pPr lvl="1"/>
            <a:r>
              <a:rPr lang="en-US" sz="2400" dirty="0"/>
              <a:t>Kids fill out animal checklist with local Indigenous words</a:t>
            </a:r>
          </a:p>
          <a:p>
            <a:pPr lvl="1"/>
            <a:r>
              <a:rPr lang="en-US" sz="2400" dirty="0"/>
              <a:t>Tick off checklist as they explore the area</a:t>
            </a:r>
          </a:p>
          <a:p>
            <a:pPr lvl="1"/>
            <a:endParaRPr lang="en-US" sz="2400" dirty="0"/>
          </a:p>
          <a:p>
            <a:endParaRPr lang="en-US" sz="2800" dirty="0"/>
          </a:p>
        </p:txBody>
      </p: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22" y="137867"/>
            <a:ext cx="1674574" cy="2283021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098" y="3001486"/>
            <a:ext cx="1656297" cy="247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5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262</TotalTime>
  <Words>458</Words>
  <Application>Microsoft Office PowerPoint</Application>
  <PresentationFormat>Custom</PresentationFormat>
  <Paragraphs>74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Corbel</vt:lpstr>
      <vt:lpstr>Earthtones 16x9</vt:lpstr>
      <vt:lpstr>Aussie Animal Scavenger Hunt</vt:lpstr>
      <vt:lpstr>Our Idea</vt:lpstr>
      <vt:lpstr>Did you know?</vt:lpstr>
      <vt:lpstr>Our Goal</vt:lpstr>
      <vt:lpstr>The Team</vt:lpstr>
      <vt:lpstr>PowerPoint Presentation</vt:lpstr>
      <vt:lpstr>The Team Name</vt:lpstr>
      <vt:lpstr>PowerPoint Presentation</vt:lpstr>
      <vt:lpstr>Aussie Animal Scavenger Hunt :  How it works</vt:lpstr>
      <vt:lpstr>Aussie Animal Scavenger Hunt: An educational toolkit</vt:lpstr>
      <vt:lpstr>The Prototype – Gold Coast Region, Yugambeh Language</vt:lpstr>
      <vt:lpstr>The Software Stack</vt:lpstr>
      <vt:lpstr>Website Demo!</vt:lpstr>
      <vt:lpstr>Printout Map Demo!</vt:lpstr>
      <vt:lpstr>Aussie Animal Scavenger Hunt: Challenges</vt:lpstr>
      <vt:lpstr>Aussie Animal Scavenger Hunt: Looking Ahead</vt:lpstr>
      <vt:lpstr>The End</vt:lpstr>
      <vt:lpstr>Add a Slide Title - 2</vt:lpstr>
      <vt:lpstr>Add a Slide Title - 3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Aussie Animal Scavenger Hunt</dc:title>
  <dc:creator>Microsoft account</dc:creator>
  <cp:lastModifiedBy>Matthew Ryan</cp:lastModifiedBy>
  <cp:revision>111</cp:revision>
  <dcterms:created xsi:type="dcterms:W3CDTF">2018-09-08T06:35:14Z</dcterms:created>
  <dcterms:modified xsi:type="dcterms:W3CDTF">2018-09-09T02:17:54Z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